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1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4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1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3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9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6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F389-7363-4958-9FC9-E7A6D7BDE70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C5FE-C200-4D39-A8AB-DC611EF97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2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basket-03.wb.ru/vol350/part35077/35077412/images/big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6"/>
          <a:stretch/>
        </p:blipFill>
        <p:spPr bwMode="auto">
          <a:xfrm>
            <a:off x="5604499" y="2743080"/>
            <a:ext cx="3824064" cy="376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mpic/5204675/img_id3318788496703195826.jpeg/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934" r="-3553" b="12453"/>
          <a:stretch/>
        </p:blipFill>
        <p:spPr bwMode="auto">
          <a:xfrm>
            <a:off x="0" y="44624"/>
            <a:ext cx="4215127" cy="30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insales-cdn.com/images/products/1/7649/788266465/import_files_ee_ee8fa48a-c075-11e6-b0de-d48564cab8ca_8092300b-2dc4-11e8-aab1-0cc47aab61b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459432"/>
            <a:ext cx="23492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bebakids.ru/upload/iblock/bde/129995_7_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7" r="4037" b="12801"/>
          <a:stretch/>
        </p:blipFill>
        <p:spPr bwMode="auto">
          <a:xfrm>
            <a:off x="112269" y="3573016"/>
            <a:ext cx="3990587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basket-09.wbbasket.ru/vol1184/part118406/118406916/images/big/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 bwMode="auto">
          <a:xfrm>
            <a:off x="6372200" y="260648"/>
            <a:ext cx="2571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1.ozone.ru/s3/multimedia-n/62221212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30374" r="16466" b="18858"/>
          <a:stretch/>
        </p:blipFill>
        <p:spPr bwMode="auto">
          <a:xfrm>
            <a:off x="3851920" y="3681669"/>
            <a:ext cx="2324911" cy="24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8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asket-04.wbbasket.ru/vol705/part70576/70576693/images/big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0" y="30907"/>
            <a:ext cx="2821465" cy="37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kindom-opt.ru/image/import_files/0e/0e7d439e-99f7-11e8-bb55-a0afbd3579f0_b47095de-9ec5-11e8-be7f-50465d53140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" y="30907"/>
            <a:ext cx="3269441" cy="37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xsp.ru/files/f2a/f2ae3a907e8780f6c374bf7ab6ba53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33022" r="17911" b="9114"/>
          <a:stretch/>
        </p:blipFill>
        <p:spPr bwMode="auto">
          <a:xfrm>
            <a:off x="3707904" y="692696"/>
            <a:ext cx="2160240" cy="28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hop-cdn1-2.vigbo.tech/shops/223441/products/22030467/images/preview-7be894998554c2113c90980807fc8cc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7259" r="-1199" b="30890"/>
          <a:stretch/>
        </p:blipFill>
        <p:spPr bwMode="auto">
          <a:xfrm>
            <a:off x="4918865" y="4077072"/>
            <a:ext cx="4086944" cy="26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pttorg24.ru/sites/default/files/317a19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1" y="3810744"/>
            <a:ext cx="2048807" cy="27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dn1.ozone.ru/s3/multimedia-s/6064721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285" r="-1933" b="12025"/>
          <a:stretch/>
        </p:blipFill>
        <p:spPr bwMode="auto">
          <a:xfrm>
            <a:off x="2987824" y="3876650"/>
            <a:ext cx="3816023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pttorg24.ru/sites/default/files/i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asket-09.wbbasket.ru/vol1184/part118406/118406916/images/big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 bwMode="auto">
          <a:xfrm>
            <a:off x="11460" y="4119826"/>
            <a:ext cx="2926741" cy="24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asket-10.wbbasket.ru/vol1359/part135944/135944120/images/big/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31315" r="23001" b="28656"/>
          <a:stretch/>
        </p:blipFill>
        <p:spPr bwMode="auto">
          <a:xfrm>
            <a:off x="2843808" y="476673"/>
            <a:ext cx="3096344" cy="29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.100sp.ru/pictures/5121269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7" r="2849" b="4242"/>
          <a:stretch/>
        </p:blipFill>
        <p:spPr bwMode="auto">
          <a:xfrm>
            <a:off x="6084168" y="690539"/>
            <a:ext cx="2938227" cy="27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1.ozone.ru/s3/multimedia-n/c600/65367392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r="2854" b="23020"/>
          <a:stretch/>
        </p:blipFill>
        <p:spPr bwMode="auto">
          <a:xfrm>
            <a:off x="6084168" y="322842"/>
            <a:ext cx="3253044" cy="27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y-choupette.ru/upload/iblock/510/51088a3c69f1006ed722a4c1787bd97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/>
          <a:stretch/>
        </p:blipFill>
        <p:spPr bwMode="auto">
          <a:xfrm>
            <a:off x="196820" y="274365"/>
            <a:ext cx="2639634" cy="25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asket-09.wbbasket.ru/vol1184/part118406/118406916/images/big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 bwMode="auto">
          <a:xfrm>
            <a:off x="175141" y="3901814"/>
            <a:ext cx="2571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iamondelectric.ru/images/993/992748/jilet_cleverly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2" t="23929" r="31205" b="32657"/>
          <a:stretch/>
        </p:blipFill>
        <p:spPr bwMode="auto">
          <a:xfrm>
            <a:off x="6545731" y="3645024"/>
            <a:ext cx="2329917" cy="26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basket-01.wbbasket.ru/vol126/part12673/12673230/images/big/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0" r="7065" b="13211"/>
          <a:stretch/>
        </p:blipFill>
        <p:spPr bwMode="auto">
          <a:xfrm>
            <a:off x="2915816" y="462914"/>
            <a:ext cx="2983607" cy="23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burguy.ru/tovar_pict/64435/big/481b0b1aafd5a8a70e1bdc1cdaf053e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8442" r="34225" b="17022"/>
          <a:stretch/>
        </p:blipFill>
        <p:spPr bwMode="auto">
          <a:xfrm>
            <a:off x="3059832" y="3089331"/>
            <a:ext cx="2736304" cy="36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raq.ru/wa-data/public/shop/products/04/37/3704/images/6721/6721.9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6" r="-3492"/>
          <a:stretch/>
        </p:blipFill>
        <p:spPr bwMode="auto">
          <a:xfrm>
            <a:off x="251520" y="404664"/>
            <a:ext cx="34747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asket-01.wb.ru/vol52/part5287/5287805/images/big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3342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asket-05.wb.ru/vol997/part99705/99705313/images/big/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28037" r="15381" b="13116"/>
          <a:stretch/>
        </p:blipFill>
        <p:spPr bwMode="auto">
          <a:xfrm>
            <a:off x="3793604" y="398564"/>
            <a:ext cx="2571726" cy="29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pttorg24.ru/sites/default/files/dsc_0787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2134"/>
            <a:ext cx="2534275" cy="31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get-altay/4439632/2a00000178fe78a78ebdea5e98159d6bfbed/XX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3" t="25234" r="21169" b="30824"/>
          <a:stretch/>
        </p:blipFill>
        <p:spPr bwMode="auto">
          <a:xfrm>
            <a:off x="4427984" y="3542134"/>
            <a:ext cx="2475000" cy="29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07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kab-317</dc:creator>
  <cp:lastModifiedBy>kab-317</cp:lastModifiedBy>
  <cp:revision>4</cp:revision>
  <dcterms:created xsi:type="dcterms:W3CDTF">2024-04-26T10:36:52Z</dcterms:created>
  <dcterms:modified xsi:type="dcterms:W3CDTF">2024-05-14T11:04:10Z</dcterms:modified>
</cp:coreProperties>
</file>